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67" r:id="rId3"/>
    <p:sldId id="272" r:id="rId4"/>
    <p:sldId id="273" r:id="rId5"/>
    <p:sldId id="275" r:id="rId6"/>
    <p:sldId id="282" r:id="rId7"/>
    <p:sldId id="283" r:id="rId8"/>
    <p:sldId id="284" r:id="rId9"/>
    <p:sldId id="276" r:id="rId10"/>
    <p:sldId id="280" r:id="rId11"/>
    <p:sldId id="28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Fave Script Bold Pro" pitchFamily="2"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E269E-0D33-4F24-A187-01F8ABF81480}" v="1307" dt="2022-08-28T01:27:32.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08" autoAdjust="0"/>
  </p:normalViewPr>
  <p:slideViewPr>
    <p:cSldViewPr snapToGrid="0">
      <p:cViewPr varScale="1">
        <p:scale>
          <a:sx n="42" d="100"/>
          <a:sy n="42" d="100"/>
        </p:scale>
        <p:origin x="21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41E269E-0D33-4F24-A187-01F8ABF81480}"/>
    <pc:docChg chg="undo redo custSel addSld delSld modSld">
      <pc:chgData name="Stan Cox" userId="9376f276357bfffd" providerId="LiveId" clId="{C41E269E-0D33-4F24-A187-01F8ABF81480}" dt="2022-08-28T01:27:39.298" v="2850" actId="14"/>
      <pc:docMkLst>
        <pc:docMk/>
      </pc:docMkLst>
      <pc:sldChg chg="modSp mod">
        <pc:chgData name="Stan Cox" userId="9376f276357bfffd" providerId="LiveId" clId="{C41E269E-0D33-4F24-A187-01F8ABF81480}" dt="2022-08-28T01:12:37.927" v="1912" actId="20577"/>
        <pc:sldMkLst>
          <pc:docMk/>
          <pc:sldMk cId="766608772" sldId="256"/>
        </pc:sldMkLst>
        <pc:spChg chg="mod">
          <ac:chgData name="Stan Cox" userId="9376f276357bfffd" providerId="LiveId" clId="{C41E269E-0D33-4F24-A187-01F8ABF81480}" dt="2022-08-28T01:12:37.927" v="1912" actId="20577"/>
          <ac:spMkLst>
            <pc:docMk/>
            <pc:sldMk cId="766608772" sldId="256"/>
            <ac:spMk id="3" creationId="{E4DD9DC3-1C93-65A8-FFDB-5336824C4B9D}"/>
          </ac:spMkLst>
        </pc:spChg>
      </pc:sldChg>
      <pc:sldChg chg="modSp mod modAnim modNotesTx">
        <pc:chgData name="Stan Cox" userId="9376f276357bfffd" providerId="LiveId" clId="{C41E269E-0D33-4F24-A187-01F8ABF81480}" dt="2022-08-27T23:12:52.390" v="1876" actId="207"/>
        <pc:sldMkLst>
          <pc:docMk/>
          <pc:sldMk cId="2364043306" sldId="267"/>
        </pc:sldMkLst>
        <pc:spChg chg="mod">
          <ac:chgData name="Stan Cox" userId="9376f276357bfffd" providerId="LiveId" clId="{C41E269E-0D33-4F24-A187-01F8ABF81480}" dt="2022-08-27T22:45:13.691" v="18" actId="20577"/>
          <ac:spMkLst>
            <pc:docMk/>
            <pc:sldMk cId="2364043306" sldId="267"/>
            <ac:spMk id="2" creationId="{66804595-05AC-A6B3-9655-6C0B5BD48B61}"/>
          </ac:spMkLst>
        </pc:spChg>
        <pc:spChg chg="mod">
          <ac:chgData name="Stan Cox" userId="9376f276357bfffd" providerId="LiveId" clId="{C41E269E-0D33-4F24-A187-01F8ABF81480}" dt="2022-08-27T22:46:48.890" v="343" actId="20577"/>
          <ac:spMkLst>
            <pc:docMk/>
            <pc:sldMk cId="2364043306" sldId="267"/>
            <ac:spMk id="3" creationId="{E4DD9DC3-1C93-65A8-FFDB-5336824C4B9D}"/>
          </ac:spMkLst>
        </pc:spChg>
      </pc:sldChg>
      <pc:sldChg chg="del">
        <pc:chgData name="Stan Cox" userId="9376f276357bfffd" providerId="LiveId" clId="{C41E269E-0D33-4F24-A187-01F8ABF81480}" dt="2022-08-27T23:12:08.532" v="1871" actId="47"/>
        <pc:sldMkLst>
          <pc:docMk/>
          <pc:sldMk cId="2425649307" sldId="268"/>
        </pc:sldMkLst>
      </pc:sldChg>
      <pc:sldChg chg="del">
        <pc:chgData name="Stan Cox" userId="9376f276357bfffd" providerId="LiveId" clId="{C41E269E-0D33-4F24-A187-01F8ABF81480}" dt="2022-08-27T23:12:08.532" v="1871" actId="47"/>
        <pc:sldMkLst>
          <pc:docMk/>
          <pc:sldMk cId="2627895434" sldId="269"/>
        </pc:sldMkLst>
      </pc:sldChg>
      <pc:sldChg chg="del">
        <pc:chgData name="Stan Cox" userId="9376f276357bfffd" providerId="LiveId" clId="{C41E269E-0D33-4F24-A187-01F8ABF81480}" dt="2022-08-27T23:12:08.532" v="1871" actId="47"/>
        <pc:sldMkLst>
          <pc:docMk/>
          <pc:sldMk cId="1164905864" sldId="270"/>
        </pc:sldMkLst>
      </pc:sldChg>
      <pc:sldChg chg="del">
        <pc:chgData name="Stan Cox" userId="9376f276357bfffd" providerId="LiveId" clId="{C41E269E-0D33-4F24-A187-01F8ABF81480}" dt="2022-08-27T23:12:08.532" v="1871" actId="47"/>
        <pc:sldMkLst>
          <pc:docMk/>
          <pc:sldMk cId="3900872456" sldId="271"/>
        </pc:sldMkLst>
      </pc:sldChg>
      <pc:sldChg chg="modSp mod modAnim modNotesTx">
        <pc:chgData name="Stan Cox" userId="9376f276357bfffd" providerId="LiveId" clId="{C41E269E-0D33-4F24-A187-01F8ABF81480}" dt="2022-08-27T23:12:57.720" v="1877" actId="207"/>
        <pc:sldMkLst>
          <pc:docMk/>
          <pc:sldMk cId="4206186376" sldId="272"/>
        </pc:sldMkLst>
        <pc:spChg chg="mod">
          <ac:chgData name="Stan Cox" userId="9376f276357bfffd" providerId="LiveId" clId="{C41E269E-0D33-4F24-A187-01F8ABF81480}" dt="2022-08-27T22:54:12.927" v="580" actId="20577"/>
          <ac:spMkLst>
            <pc:docMk/>
            <pc:sldMk cId="4206186376" sldId="272"/>
            <ac:spMk id="2" creationId="{66804595-05AC-A6B3-9655-6C0B5BD48B61}"/>
          </ac:spMkLst>
        </pc:spChg>
        <pc:spChg chg="mod">
          <ac:chgData name="Stan Cox" userId="9376f276357bfffd" providerId="LiveId" clId="{C41E269E-0D33-4F24-A187-01F8ABF81480}" dt="2022-08-27T22:53:57.158" v="566" actId="207"/>
          <ac:spMkLst>
            <pc:docMk/>
            <pc:sldMk cId="4206186376" sldId="272"/>
            <ac:spMk id="3" creationId="{E4DD9DC3-1C93-65A8-FFDB-5336824C4B9D}"/>
          </ac:spMkLst>
        </pc:spChg>
      </pc:sldChg>
      <pc:sldChg chg="modSp mod modAnim modNotesTx">
        <pc:chgData name="Stan Cox" userId="9376f276357bfffd" providerId="LiveId" clId="{C41E269E-0D33-4F24-A187-01F8ABF81480}" dt="2022-08-27T23:13:06.529" v="1882"/>
        <pc:sldMkLst>
          <pc:docMk/>
          <pc:sldMk cId="1012842221" sldId="273"/>
        </pc:sldMkLst>
        <pc:spChg chg="mod">
          <ac:chgData name="Stan Cox" userId="9376f276357bfffd" providerId="LiveId" clId="{C41E269E-0D33-4F24-A187-01F8ABF81480}" dt="2022-08-27T22:55:38.479" v="746" actId="6549"/>
          <ac:spMkLst>
            <pc:docMk/>
            <pc:sldMk cId="1012842221" sldId="273"/>
            <ac:spMk id="2" creationId="{66804595-05AC-A6B3-9655-6C0B5BD48B61}"/>
          </ac:spMkLst>
        </pc:spChg>
        <pc:spChg chg="mod">
          <ac:chgData name="Stan Cox" userId="9376f276357bfffd" providerId="LiveId" clId="{C41E269E-0D33-4F24-A187-01F8ABF81480}" dt="2022-08-27T22:58:35.600" v="998" actId="20577"/>
          <ac:spMkLst>
            <pc:docMk/>
            <pc:sldMk cId="1012842221" sldId="273"/>
            <ac:spMk id="3" creationId="{E4DD9DC3-1C93-65A8-FFDB-5336824C4B9D}"/>
          </ac:spMkLst>
        </pc:spChg>
      </pc:sldChg>
      <pc:sldChg chg="del">
        <pc:chgData name="Stan Cox" userId="9376f276357bfffd" providerId="LiveId" clId="{C41E269E-0D33-4F24-A187-01F8ABF81480}" dt="2022-08-27T22:58:44.809" v="999" actId="47"/>
        <pc:sldMkLst>
          <pc:docMk/>
          <pc:sldMk cId="755415184" sldId="274"/>
        </pc:sldMkLst>
      </pc:sldChg>
      <pc:sldChg chg="modSp mod modAnim modNotesTx">
        <pc:chgData name="Stan Cox" userId="9376f276357bfffd" providerId="LiveId" clId="{C41E269E-0D33-4F24-A187-01F8ABF81480}" dt="2022-08-28T01:15:00.936" v="2001" actId="20577"/>
        <pc:sldMkLst>
          <pc:docMk/>
          <pc:sldMk cId="1754264513" sldId="275"/>
        </pc:sldMkLst>
        <pc:spChg chg="mod">
          <ac:chgData name="Stan Cox" userId="9376f276357bfffd" providerId="LiveId" clId="{C41E269E-0D33-4F24-A187-01F8ABF81480}" dt="2022-08-28T01:15:00.936" v="2001" actId="20577"/>
          <ac:spMkLst>
            <pc:docMk/>
            <pc:sldMk cId="1754264513" sldId="275"/>
            <ac:spMk id="2" creationId="{66804595-05AC-A6B3-9655-6C0B5BD48B61}"/>
          </ac:spMkLst>
        </pc:spChg>
        <pc:spChg chg="mod">
          <ac:chgData name="Stan Cox" userId="9376f276357bfffd" providerId="LiveId" clId="{C41E269E-0D33-4F24-A187-01F8ABF81480}" dt="2022-08-27T23:01:32.176" v="1105" actId="27636"/>
          <ac:spMkLst>
            <pc:docMk/>
            <pc:sldMk cId="1754264513" sldId="275"/>
            <ac:spMk id="3" creationId="{E4DD9DC3-1C93-65A8-FFDB-5336824C4B9D}"/>
          </ac:spMkLst>
        </pc:spChg>
      </pc:sldChg>
      <pc:sldChg chg="modSp mod modAnim modNotesTx">
        <pc:chgData name="Stan Cox" userId="9376f276357bfffd" providerId="LiveId" clId="{C41E269E-0D33-4F24-A187-01F8ABF81480}" dt="2022-08-27T23:13:27.858" v="1890"/>
        <pc:sldMkLst>
          <pc:docMk/>
          <pc:sldMk cId="2372060770" sldId="276"/>
        </pc:sldMkLst>
        <pc:spChg chg="mod">
          <ac:chgData name="Stan Cox" userId="9376f276357bfffd" providerId="LiveId" clId="{C41E269E-0D33-4F24-A187-01F8ABF81480}" dt="2022-08-27T23:02:35.248" v="1146" actId="20577"/>
          <ac:spMkLst>
            <pc:docMk/>
            <pc:sldMk cId="2372060770" sldId="276"/>
            <ac:spMk id="2" creationId="{66804595-05AC-A6B3-9655-6C0B5BD48B61}"/>
          </ac:spMkLst>
        </pc:spChg>
        <pc:spChg chg="mod">
          <ac:chgData name="Stan Cox" userId="9376f276357bfffd" providerId="LiveId" clId="{C41E269E-0D33-4F24-A187-01F8ABF81480}" dt="2022-08-27T23:05:37.397" v="1370" actId="404"/>
          <ac:spMkLst>
            <pc:docMk/>
            <pc:sldMk cId="2372060770" sldId="276"/>
            <ac:spMk id="3" creationId="{E4DD9DC3-1C93-65A8-FFDB-5336824C4B9D}"/>
          </ac:spMkLst>
        </pc:spChg>
      </pc:sldChg>
      <pc:sldChg chg="del">
        <pc:chgData name="Stan Cox" userId="9376f276357bfffd" providerId="LiveId" clId="{C41E269E-0D33-4F24-A187-01F8ABF81480}" dt="2022-08-27T23:12:08.532" v="1871" actId="47"/>
        <pc:sldMkLst>
          <pc:docMk/>
          <pc:sldMk cId="3196963250" sldId="277"/>
        </pc:sldMkLst>
      </pc:sldChg>
      <pc:sldChg chg="del">
        <pc:chgData name="Stan Cox" userId="9376f276357bfffd" providerId="LiveId" clId="{C41E269E-0D33-4F24-A187-01F8ABF81480}" dt="2022-08-27T23:12:08.532" v="1871" actId="47"/>
        <pc:sldMkLst>
          <pc:docMk/>
          <pc:sldMk cId="3668408122" sldId="278"/>
        </pc:sldMkLst>
      </pc:sldChg>
      <pc:sldChg chg="del">
        <pc:chgData name="Stan Cox" userId="9376f276357bfffd" providerId="LiveId" clId="{C41E269E-0D33-4F24-A187-01F8ABF81480}" dt="2022-08-27T23:12:08.532" v="1871" actId="47"/>
        <pc:sldMkLst>
          <pc:docMk/>
          <pc:sldMk cId="166239640" sldId="279"/>
        </pc:sldMkLst>
      </pc:sldChg>
      <pc:sldChg chg="add del setBg">
        <pc:chgData name="Stan Cox" userId="9376f276357bfffd" providerId="LiveId" clId="{C41E269E-0D33-4F24-A187-01F8ABF81480}" dt="2022-08-27T23:06:00.665" v="1372"/>
        <pc:sldMkLst>
          <pc:docMk/>
          <pc:sldMk cId="418571851" sldId="280"/>
        </pc:sldMkLst>
      </pc:sldChg>
      <pc:sldChg chg="modSp add mod modAnim modNotesTx">
        <pc:chgData name="Stan Cox" userId="9376f276357bfffd" providerId="LiveId" clId="{C41E269E-0D33-4F24-A187-01F8ABF81480}" dt="2022-08-27T23:13:35.619" v="1896"/>
        <pc:sldMkLst>
          <pc:docMk/>
          <pc:sldMk cId="3931904698" sldId="280"/>
        </pc:sldMkLst>
        <pc:spChg chg="mod">
          <ac:chgData name="Stan Cox" userId="9376f276357bfffd" providerId="LiveId" clId="{C41E269E-0D33-4F24-A187-01F8ABF81480}" dt="2022-08-27T23:06:11.453" v="1382" actId="20577"/>
          <ac:spMkLst>
            <pc:docMk/>
            <pc:sldMk cId="3931904698" sldId="280"/>
            <ac:spMk id="2" creationId="{66804595-05AC-A6B3-9655-6C0B5BD48B61}"/>
          </ac:spMkLst>
        </pc:spChg>
        <pc:spChg chg="mod">
          <ac:chgData name="Stan Cox" userId="9376f276357bfffd" providerId="LiveId" clId="{C41E269E-0D33-4F24-A187-01F8ABF81480}" dt="2022-08-27T23:08:38.319" v="1697" actId="207"/>
          <ac:spMkLst>
            <pc:docMk/>
            <pc:sldMk cId="3931904698" sldId="280"/>
            <ac:spMk id="3" creationId="{E4DD9DC3-1C93-65A8-FFDB-5336824C4B9D}"/>
          </ac:spMkLst>
        </pc:spChg>
      </pc:sldChg>
      <pc:sldChg chg="add del setBg">
        <pc:chgData name="Stan Cox" userId="9376f276357bfffd" providerId="LiveId" clId="{C41E269E-0D33-4F24-A187-01F8ABF81480}" dt="2022-08-27T23:09:41.122" v="1737"/>
        <pc:sldMkLst>
          <pc:docMk/>
          <pc:sldMk cId="922543210" sldId="281"/>
        </pc:sldMkLst>
      </pc:sldChg>
      <pc:sldChg chg="modSp add mod modAnim modNotesTx">
        <pc:chgData name="Stan Cox" userId="9376f276357bfffd" providerId="LiveId" clId="{C41E269E-0D33-4F24-A187-01F8ABF81480}" dt="2022-08-28T01:15:24.103" v="2010" actId="20577"/>
        <pc:sldMkLst>
          <pc:docMk/>
          <pc:sldMk cId="1154400837" sldId="281"/>
        </pc:sldMkLst>
        <pc:spChg chg="mod">
          <ac:chgData name="Stan Cox" userId="9376f276357bfffd" providerId="LiveId" clId="{C41E269E-0D33-4F24-A187-01F8ABF81480}" dt="2022-08-28T01:15:24.103" v="2010" actId="20577"/>
          <ac:spMkLst>
            <pc:docMk/>
            <pc:sldMk cId="1154400837" sldId="281"/>
            <ac:spMk id="2" creationId="{66804595-05AC-A6B3-9655-6C0B5BD48B61}"/>
          </ac:spMkLst>
        </pc:spChg>
        <pc:spChg chg="mod">
          <ac:chgData name="Stan Cox" userId="9376f276357bfffd" providerId="LiveId" clId="{C41E269E-0D33-4F24-A187-01F8ABF81480}" dt="2022-08-27T23:12:31.150" v="1875" actId="255"/>
          <ac:spMkLst>
            <pc:docMk/>
            <pc:sldMk cId="1154400837" sldId="281"/>
            <ac:spMk id="3" creationId="{E4DD9DC3-1C93-65A8-FFDB-5336824C4B9D}"/>
          </ac:spMkLst>
        </pc:spChg>
      </pc:sldChg>
      <pc:sldChg chg="modSp add mod modNotesTx">
        <pc:chgData name="Stan Cox" userId="9376f276357bfffd" providerId="LiveId" clId="{C41E269E-0D33-4F24-A187-01F8ABF81480}" dt="2022-08-28T01:26:14.085" v="2613" actId="6549"/>
        <pc:sldMkLst>
          <pc:docMk/>
          <pc:sldMk cId="3537015466" sldId="282"/>
        </pc:sldMkLst>
        <pc:spChg chg="mod">
          <ac:chgData name="Stan Cox" userId="9376f276357bfffd" providerId="LiveId" clId="{C41E269E-0D33-4F24-A187-01F8ABF81480}" dt="2022-08-28T01:13:39.839" v="1925" actId="20577"/>
          <ac:spMkLst>
            <pc:docMk/>
            <pc:sldMk cId="3537015466" sldId="282"/>
            <ac:spMk id="2" creationId="{66804595-05AC-A6B3-9655-6C0B5BD48B61}"/>
          </ac:spMkLst>
        </pc:spChg>
        <pc:spChg chg="mod">
          <ac:chgData name="Stan Cox" userId="9376f276357bfffd" providerId="LiveId" clId="{C41E269E-0D33-4F24-A187-01F8ABF81480}" dt="2022-08-28T01:20:25.461" v="2273" actId="14100"/>
          <ac:spMkLst>
            <pc:docMk/>
            <pc:sldMk cId="3537015466" sldId="282"/>
            <ac:spMk id="3" creationId="{E4DD9DC3-1C93-65A8-FFDB-5336824C4B9D}"/>
          </ac:spMkLst>
        </pc:spChg>
      </pc:sldChg>
      <pc:sldChg chg="add del setBg">
        <pc:chgData name="Stan Cox" userId="9376f276357bfffd" providerId="LiveId" clId="{C41E269E-0D33-4F24-A187-01F8ABF81480}" dt="2022-08-28T01:13:31.378" v="1914"/>
        <pc:sldMkLst>
          <pc:docMk/>
          <pc:sldMk cId="4217624250" sldId="282"/>
        </pc:sldMkLst>
      </pc:sldChg>
      <pc:sldChg chg="add del setBg">
        <pc:chgData name="Stan Cox" userId="9376f276357bfffd" providerId="LiveId" clId="{C41E269E-0D33-4F24-A187-01F8ABF81480}" dt="2022-08-28T01:13:31.378" v="1914"/>
        <pc:sldMkLst>
          <pc:docMk/>
          <pc:sldMk cId="2954668027" sldId="283"/>
        </pc:sldMkLst>
      </pc:sldChg>
      <pc:sldChg chg="modSp add mod modNotesTx">
        <pc:chgData name="Stan Cox" userId="9376f276357bfffd" providerId="LiveId" clId="{C41E269E-0D33-4F24-A187-01F8ABF81480}" dt="2022-08-28T01:25:52.759" v="2610" actId="12"/>
        <pc:sldMkLst>
          <pc:docMk/>
          <pc:sldMk cId="4132577167" sldId="283"/>
        </pc:sldMkLst>
        <pc:spChg chg="mod">
          <ac:chgData name="Stan Cox" userId="9376f276357bfffd" providerId="LiveId" clId="{C41E269E-0D33-4F24-A187-01F8ABF81480}" dt="2022-08-28T01:13:51.839" v="1940" actId="20577"/>
          <ac:spMkLst>
            <pc:docMk/>
            <pc:sldMk cId="4132577167" sldId="283"/>
            <ac:spMk id="2" creationId="{66804595-05AC-A6B3-9655-6C0B5BD48B61}"/>
          </ac:spMkLst>
        </pc:spChg>
        <pc:spChg chg="mod">
          <ac:chgData name="Stan Cox" userId="9376f276357bfffd" providerId="LiveId" clId="{C41E269E-0D33-4F24-A187-01F8ABF81480}" dt="2022-08-28T01:24:57.303" v="2599" actId="403"/>
          <ac:spMkLst>
            <pc:docMk/>
            <pc:sldMk cId="4132577167" sldId="283"/>
            <ac:spMk id="3" creationId="{E4DD9DC3-1C93-65A8-FFDB-5336824C4B9D}"/>
          </ac:spMkLst>
        </pc:spChg>
      </pc:sldChg>
      <pc:sldChg chg="modSp add mod modNotesTx">
        <pc:chgData name="Stan Cox" userId="9376f276357bfffd" providerId="LiveId" clId="{C41E269E-0D33-4F24-A187-01F8ABF81480}" dt="2022-08-28T01:27:39.298" v="2850" actId="14"/>
        <pc:sldMkLst>
          <pc:docMk/>
          <pc:sldMk cId="1557705640" sldId="284"/>
        </pc:sldMkLst>
        <pc:spChg chg="mod">
          <ac:chgData name="Stan Cox" userId="9376f276357bfffd" providerId="LiveId" clId="{C41E269E-0D33-4F24-A187-01F8ABF81480}" dt="2022-08-28T01:14:18.139" v="1984" actId="20577"/>
          <ac:spMkLst>
            <pc:docMk/>
            <pc:sldMk cId="1557705640" sldId="284"/>
            <ac:spMk id="2" creationId="{66804595-05AC-A6B3-9655-6C0B5BD48B61}"/>
          </ac:spMkLst>
        </pc:spChg>
        <pc:spChg chg="mod">
          <ac:chgData name="Stan Cox" userId="9376f276357bfffd" providerId="LiveId" clId="{C41E269E-0D33-4F24-A187-01F8ABF81480}" dt="2022-08-28T01:27:19.393" v="2847" actId="403"/>
          <ac:spMkLst>
            <pc:docMk/>
            <pc:sldMk cId="1557705640" sldId="284"/>
            <ac:spMk id="3" creationId="{E4DD9DC3-1C93-65A8-FFDB-5336824C4B9D}"/>
          </ac:spMkLst>
        </pc:spChg>
      </pc:sldChg>
      <pc:sldChg chg="add del setBg">
        <pc:chgData name="Stan Cox" userId="9376f276357bfffd" providerId="LiveId" clId="{C41E269E-0D33-4F24-A187-01F8ABF81480}" dt="2022-08-28T01:13:31.378" v="1914"/>
        <pc:sldMkLst>
          <pc:docMk/>
          <pc:sldMk cId="3023069591"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0508-2212-4351-B552-2BAEDB046656}" type="datetimeFigureOut">
              <a:rPr lang="en-US" smtClean="0"/>
              <a:t>8/27/2022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43FB-B295-4D2E-8E5C-EDD8A2CF97C7}" type="slidenum">
              <a:rPr lang="en-US" smtClean="0"/>
              <a:t>‹#›</a:t>
            </a:fld>
            <a:endParaRPr lang="en-US"/>
          </a:p>
        </p:txBody>
      </p:sp>
    </p:spTree>
    <p:extLst>
      <p:ext uri="{BB962C8B-B14F-4D97-AF65-F5344CB8AC3E}">
        <p14:creationId xmlns:p14="http://schemas.microsoft.com/office/powerpoint/2010/main" val="18053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latin typeface="+mn-lt"/>
              </a:rPr>
              <a:t>Assignment (Preparing a Class)</a:t>
            </a:r>
          </a:p>
          <a:p>
            <a:pPr marL="342900" marR="0" lvl="0" indent="-342900">
              <a:lnSpc>
                <a:spcPct val="107000"/>
              </a:lnSpc>
              <a:spcBef>
                <a:spcPts val="0"/>
              </a:spcBef>
              <a:spcAft>
                <a:spcPts val="0"/>
              </a:spcAft>
              <a:buFont typeface="+mj-lt"/>
              <a:buAutoNum type="arabicPeriod"/>
            </a:pPr>
            <a:r>
              <a:rPr lang="en-US" sz="1200" dirty="0">
                <a:solidFill>
                  <a:schemeClr val="tx1"/>
                </a:solidFill>
                <a:effectLst/>
                <a:latin typeface="+mn-lt"/>
                <a:ea typeface="Calibri" panose="020F0502020204030204" pitchFamily="34" charset="0"/>
                <a:cs typeface="Times New Roman" panose="02020603050405020304" pitchFamily="18" charset="0"/>
              </a:rPr>
              <a:t>Decide what kind of sermon you desire to prepare (Textual, Topical, Doctrinal)</a:t>
            </a:r>
          </a:p>
          <a:p>
            <a:pPr marL="342900" marR="0" lvl="0" indent="-342900">
              <a:lnSpc>
                <a:spcPct val="107000"/>
              </a:lnSpc>
              <a:spcBef>
                <a:spcPts val="0"/>
              </a:spcBef>
              <a:spcAft>
                <a:spcPts val="0"/>
              </a:spcAft>
              <a:buFont typeface="+mj-lt"/>
              <a:buAutoNum type="arabicPeriod"/>
            </a:pPr>
            <a:r>
              <a:rPr lang="en-US" sz="1200" dirty="0">
                <a:solidFill>
                  <a:schemeClr val="tx1"/>
                </a:solidFill>
                <a:effectLst/>
                <a:latin typeface="+mn-lt"/>
                <a:ea typeface="Calibri" panose="020F0502020204030204" pitchFamily="34" charset="0"/>
                <a:cs typeface="Times New Roman" panose="02020603050405020304" pitchFamily="18" charset="0"/>
              </a:rPr>
              <a:t>Decide on your specific topic or text.</a:t>
            </a:r>
          </a:p>
          <a:p>
            <a:pPr marL="342900" marR="0" lvl="0" indent="-342900">
              <a:lnSpc>
                <a:spcPct val="107000"/>
              </a:lnSpc>
              <a:spcBef>
                <a:spcPts val="0"/>
              </a:spcBef>
              <a:spcAft>
                <a:spcPts val="0"/>
              </a:spcAft>
              <a:buFont typeface="+mj-lt"/>
              <a:buAutoNum type="arabicPeriod"/>
            </a:pPr>
            <a:r>
              <a:rPr lang="en-US" sz="1200" b="1" dirty="0">
                <a:solidFill>
                  <a:schemeClr val="tx1"/>
                </a:solidFill>
                <a:effectLst/>
                <a:latin typeface="+mn-lt"/>
                <a:ea typeface="Calibri" panose="020F0502020204030204" pitchFamily="34" charset="0"/>
                <a:cs typeface="Times New Roman" panose="02020603050405020304" pitchFamily="18" charset="0"/>
              </a:rPr>
              <a:t>Prepare an introduction</a:t>
            </a:r>
            <a:r>
              <a:rPr lang="en-US" sz="1200" dirty="0">
                <a:solidFill>
                  <a:schemeClr val="tx1"/>
                </a:solidFill>
                <a:effectLst/>
                <a:latin typeface="+mn-lt"/>
                <a:ea typeface="Calibri" panose="020F0502020204030204" pitchFamily="34" charset="0"/>
                <a:cs typeface="Times New Roman" panose="02020603050405020304" pitchFamily="18" charset="0"/>
              </a:rPr>
              <a:t> (Tell them what you are going to tell them)</a:t>
            </a:r>
          </a:p>
          <a:p>
            <a:pPr marL="342900" marR="0" lvl="0" indent="-342900">
              <a:lnSpc>
                <a:spcPct val="107000"/>
              </a:lnSpc>
              <a:spcBef>
                <a:spcPts val="0"/>
              </a:spcBef>
              <a:spcAft>
                <a:spcPts val="0"/>
              </a:spcAft>
              <a:buFont typeface="+mj-lt"/>
              <a:buAutoNum type="arabicPeriod"/>
            </a:pPr>
            <a:r>
              <a:rPr lang="en-US" sz="1200" b="1" dirty="0">
                <a:solidFill>
                  <a:schemeClr val="tx1"/>
                </a:solidFill>
                <a:effectLst/>
                <a:latin typeface="+mn-lt"/>
                <a:ea typeface="Calibri" panose="020F0502020204030204" pitchFamily="34" charset="0"/>
                <a:cs typeface="Times New Roman" panose="02020603050405020304" pitchFamily="18" charset="0"/>
              </a:rPr>
              <a:t>Prepare an outline with three major points</a:t>
            </a:r>
            <a:r>
              <a:rPr lang="en-US" sz="1200" dirty="0">
                <a:solidFill>
                  <a:schemeClr val="tx1"/>
                </a:solidFill>
                <a:effectLst/>
                <a:latin typeface="+mn-lt"/>
                <a:ea typeface="Calibri" panose="020F0502020204030204" pitchFamily="34" charset="0"/>
                <a:cs typeface="Times New Roman" panose="02020603050405020304" pitchFamily="18" charset="0"/>
              </a:rPr>
              <a:t> (with scripture to illustrate or establish the points)</a:t>
            </a:r>
          </a:p>
          <a:p>
            <a:pPr marL="342900" marR="0" lvl="0" indent="-342900">
              <a:lnSpc>
                <a:spcPct val="107000"/>
              </a:lnSpc>
              <a:spcBef>
                <a:spcPts val="0"/>
              </a:spcBef>
              <a:spcAft>
                <a:spcPts val="0"/>
              </a:spcAft>
              <a:buFont typeface="+mj-lt"/>
              <a:buAutoNum type="arabicPeriod"/>
            </a:pPr>
            <a:r>
              <a:rPr lang="en-US" sz="1200" dirty="0">
                <a:solidFill>
                  <a:schemeClr val="tx1"/>
                </a:solidFill>
                <a:effectLst/>
                <a:latin typeface="+mn-lt"/>
                <a:ea typeface="Calibri" panose="020F0502020204030204" pitchFamily="34" charset="0"/>
                <a:cs typeface="Times New Roman" panose="02020603050405020304" pitchFamily="18" charset="0"/>
              </a:rPr>
              <a:t>If you wish, you can have two or three minor points, nested under each major point, to further flesh out what you are seeking to share with your hearers.</a:t>
            </a:r>
          </a:p>
          <a:p>
            <a:pPr marL="342900" marR="0" lvl="0" indent="-342900">
              <a:lnSpc>
                <a:spcPct val="107000"/>
              </a:lnSpc>
              <a:spcBef>
                <a:spcPts val="0"/>
              </a:spcBef>
              <a:spcAft>
                <a:spcPts val="0"/>
              </a:spcAft>
              <a:buFont typeface="+mj-lt"/>
              <a:buAutoNum type="arabicPeriod"/>
            </a:pPr>
            <a:r>
              <a:rPr lang="en-US" sz="1200" dirty="0">
                <a:solidFill>
                  <a:schemeClr val="tx1"/>
                </a:solidFill>
                <a:effectLst/>
                <a:latin typeface="+mn-lt"/>
                <a:ea typeface="Calibri" panose="020F0502020204030204" pitchFamily="34" charset="0"/>
                <a:cs typeface="Times New Roman" panose="02020603050405020304" pitchFamily="18" charset="0"/>
              </a:rPr>
              <a:t>Remember, application is important.  For example, if you have a major point of truth, some of the minor points under the major point could deal with how it impacts us as Christians, and what our obligations of blessings might be.</a:t>
            </a:r>
          </a:p>
          <a:p>
            <a:pPr marL="342900" marR="0" lvl="0" indent="-342900">
              <a:lnSpc>
                <a:spcPct val="107000"/>
              </a:lnSpc>
              <a:spcBef>
                <a:spcPts val="0"/>
              </a:spcBef>
              <a:spcAft>
                <a:spcPts val="800"/>
              </a:spcAft>
              <a:buFont typeface="+mj-lt"/>
              <a:buAutoNum type="arabicPeriod"/>
            </a:pPr>
            <a:r>
              <a:rPr lang="en-US" sz="1200" b="1" dirty="0">
                <a:solidFill>
                  <a:schemeClr val="tx1"/>
                </a:solidFill>
                <a:effectLst/>
                <a:latin typeface="+mn-lt"/>
                <a:ea typeface="Calibri" panose="020F0502020204030204" pitchFamily="34" charset="0"/>
                <a:cs typeface="Times New Roman" panose="02020603050405020304" pitchFamily="18" charset="0"/>
              </a:rPr>
              <a:t>Prepare a conclusion</a:t>
            </a:r>
            <a:r>
              <a:rPr lang="en-US" sz="1200" dirty="0">
                <a:solidFill>
                  <a:schemeClr val="tx1"/>
                </a:solidFill>
                <a:effectLst/>
                <a:latin typeface="+mn-lt"/>
                <a:ea typeface="Calibri" panose="020F0502020204030204" pitchFamily="34" charset="0"/>
                <a:cs typeface="Times New Roman" panose="02020603050405020304" pitchFamily="18" charset="0"/>
              </a:rPr>
              <a:t>:  Tell them what you told them.  (Again, application of the truths is good for here, and often will help with the delivering of an invitation as the lesson concludes).</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9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200" b="1" dirty="0">
                <a:solidFill>
                  <a:schemeClr val="tx1"/>
                </a:solidFill>
                <a:effectLst/>
                <a:latin typeface="+mn-lt"/>
                <a:ea typeface="Times New Roman" panose="02020603050405020304" pitchFamily="18" charset="0"/>
                <a:cs typeface="Times New Roman" panose="02020603050405020304" pitchFamily="18" charset="0"/>
              </a:rPr>
              <a:t>Conclusion:</a:t>
            </a:r>
          </a:p>
          <a:p>
            <a:pPr marL="0" marR="0" lvl="0" indent="0">
              <a:lnSpc>
                <a:spcPct val="107000"/>
              </a:lnSpc>
              <a:spcBef>
                <a:spcPts val="0"/>
              </a:spcBef>
              <a:spcAft>
                <a:spcPts val="0"/>
              </a:spcAft>
              <a:buFont typeface="Arial" panose="020B0604020202020204" pitchFamily="34" charset="0"/>
              <a:buNone/>
            </a:pPr>
            <a:r>
              <a:rPr lang="en-US" sz="1200" b="1" dirty="0">
                <a:solidFill>
                  <a:schemeClr val="tx1"/>
                </a:solidFill>
                <a:effectLst/>
                <a:latin typeface="+mn-lt"/>
                <a:ea typeface="Times New Roman" panose="02020603050405020304" pitchFamily="18" charset="0"/>
                <a:cs typeface="Times New Roman" panose="02020603050405020304" pitchFamily="18" charset="0"/>
              </a:rPr>
              <a:t>Without Christ in us, we can do nothing!</a:t>
            </a:r>
          </a:p>
          <a:p>
            <a:pPr marL="0" marR="0">
              <a:lnSpc>
                <a:spcPct val="107000"/>
              </a:lnSpc>
              <a:spcBef>
                <a:spcPts val="0"/>
              </a:spcBef>
              <a:spcAft>
                <a:spcPts val="0"/>
              </a:spcAft>
            </a:pPr>
            <a:r>
              <a:rPr lang="en-US" sz="1200" b="1" kern="1200" dirty="0">
                <a:solidFill>
                  <a:schemeClr val="tx1"/>
                </a:solidFill>
                <a:effectLst/>
                <a:latin typeface="+mn-lt"/>
                <a:ea typeface="Calibri" panose="020F0502020204030204" pitchFamily="34" charset="0"/>
                <a:cs typeface="Calibri" panose="020F0502020204030204" pitchFamily="34" charset="0"/>
              </a:rPr>
              <a:t>(John 15:4-5), </a:t>
            </a:r>
            <a:r>
              <a:rPr lang="en-US" sz="1200" kern="1200" dirty="0">
                <a:solidFill>
                  <a:schemeClr val="tx1"/>
                </a:solidFill>
                <a:effectLst/>
                <a:latin typeface="+mn-lt"/>
                <a:ea typeface="Calibri" panose="020F0502020204030204" pitchFamily="34" charset="0"/>
                <a:cs typeface="Calibri" panose="020F0502020204030204" pitchFamily="34" charset="0"/>
              </a:rPr>
              <a:t>“Abide in Me, and I in you. </a:t>
            </a:r>
            <a:r>
              <a:rPr lang="en-US" sz="1200" u="sng" kern="1200" dirty="0">
                <a:solidFill>
                  <a:schemeClr val="tx1"/>
                </a:solidFill>
                <a:effectLst/>
                <a:latin typeface="+mn-lt"/>
                <a:ea typeface="Calibri" panose="020F0502020204030204" pitchFamily="34" charset="0"/>
                <a:cs typeface="Calibri" panose="020F0502020204030204" pitchFamily="34" charset="0"/>
              </a:rPr>
              <a:t>As the branch cannot bear fruit of itself, unless it abides in the vine, neither can you, unless you abide in Me</a:t>
            </a:r>
            <a:r>
              <a:rPr lang="en-US" sz="1200" kern="1200" dirty="0">
                <a:solidFill>
                  <a:schemeClr val="tx1"/>
                </a:solidFill>
                <a:effectLst/>
                <a:latin typeface="+mn-lt"/>
                <a:ea typeface="Calibri" panose="020F0502020204030204" pitchFamily="34" charset="0"/>
                <a:cs typeface="Calibri" panose="020F0502020204030204" pitchFamily="34" charset="0"/>
              </a:rPr>
              <a:t>.  I am the vine, you are the branches. He who abides in Me, and I in him, bears much fruit; for without Me you can do nothing.”</a:t>
            </a:r>
            <a:endParaRPr lang="en-US" sz="1200" dirty="0">
              <a:solidFill>
                <a:schemeClr val="tx1"/>
              </a:solidFill>
              <a:effectLst/>
              <a:latin typeface="+mn-lt"/>
              <a:ea typeface="Calibri" panose="020F0502020204030204" pitchFamily="34" charset="0"/>
              <a:cs typeface="Times New Roman" panose="02020603050405020304" pitchFamily="18" charset="0"/>
            </a:endParaRP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84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Title:  Called, Chosen, Faithful</a:t>
            </a:r>
          </a:p>
          <a:p>
            <a:r>
              <a:rPr lang="en-US" sz="1200" dirty="0">
                <a:solidFill>
                  <a:schemeClr val="tx1"/>
                </a:solidFill>
                <a:effectLst>
                  <a:outerShdw blurRad="38100" dist="38100" dir="2700000" algn="tl">
                    <a:srgbClr val="000000">
                      <a:alpha val="43137"/>
                    </a:srgbClr>
                  </a:outerShdw>
                </a:effectLst>
              </a:rPr>
              <a:t>Question:  Looking at the outline, would you call this a textual or topical lesson?</a:t>
            </a:r>
          </a:p>
          <a:p>
            <a:endParaRPr lang="en-US" sz="1200" dirty="0">
              <a:solidFill>
                <a:schemeClr val="tx1"/>
              </a:solidFill>
              <a:effectLst>
                <a:outerShdw blurRad="38100" dist="38100" dir="2700000" algn="tl">
                  <a:srgbClr val="000000">
                    <a:alpha val="43137"/>
                  </a:srgbClr>
                </a:outerShdw>
              </a:effectLst>
            </a:endParaRPr>
          </a:p>
          <a:p>
            <a:r>
              <a:rPr lang="en-US" sz="1200" b="1" dirty="0">
                <a:solidFill>
                  <a:schemeClr val="tx1"/>
                </a:solidFill>
                <a:effectLst>
                  <a:outerShdw blurRad="38100" dist="38100" dir="2700000" algn="tl">
                    <a:srgbClr val="000000">
                      <a:alpha val="43137"/>
                    </a:srgbClr>
                  </a:outerShdw>
                </a:effectLst>
              </a:rPr>
              <a:t>Introductory Text: Revelation 17:12-14</a:t>
            </a:r>
          </a:p>
          <a:p>
            <a:pPr indent="292100" algn="l"/>
            <a:r>
              <a:rPr lang="en-US" sz="1200" dirty="0">
                <a:solidFill>
                  <a:schemeClr val="tx1"/>
                </a:solidFill>
              </a:rPr>
              <a:t>“The ten horns which you saw are ten kings who have received no kingdom as yet, but they receive authority for one hour as kings with the beast. </a:t>
            </a:r>
            <a:r>
              <a:rPr lang="en-US" sz="1200" baseline="30000" dirty="0">
                <a:solidFill>
                  <a:schemeClr val="tx1"/>
                </a:solidFill>
              </a:rPr>
              <a:t>13</a:t>
            </a:r>
            <a:r>
              <a:rPr lang="en-US" sz="1200" dirty="0">
                <a:solidFill>
                  <a:schemeClr val="tx1"/>
                </a:solidFill>
              </a:rPr>
              <a:t> These are of one mind, and they will give their power and authority to the beast. </a:t>
            </a:r>
            <a:r>
              <a:rPr lang="en-US" sz="1200" baseline="30000" dirty="0">
                <a:solidFill>
                  <a:schemeClr val="tx1"/>
                </a:solidFill>
              </a:rPr>
              <a:t>14</a:t>
            </a:r>
            <a:r>
              <a:rPr lang="en-US" sz="1200" dirty="0">
                <a:solidFill>
                  <a:schemeClr val="tx1"/>
                </a:solidFill>
              </a:rPr>
              <a:t> These will make war with the Lamb, and the Lamb will overcome them, for He is Lord of lords and King of kings; and those who are with Him are </a:t>
            </a:r>
            <a:r>
              <a:rPr lang="en-US" sz="1200" u="sng" dirty="0">
                <a:solidFill>
                  <a:schemeClr val="tx1"/>
                </a:solidFill>
              </a:rPr>
              <a:t>called, chosen, and faithful</a:t>
            </a:r>
            <a:r>
              <a:rPr lang="en-US" sz="1200" dirty="0">
                <a:solidFill>
                  <a:schemeClr val="tx1"/>
                </a:solidFill>
              </a:rPr>
              <a:t>.”</a:t>
            </a:r>
            <a:endParaRPr lang="en-US" i="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11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solidFill>
                  <a:schemeClr val="tx1"/>
                </a:solidFill>
                <a:effectLst/>
              </a:rPr>
              <a:t>Three Major Points with Scripture</a:t>
            </a:r>
          </a:p>
          <a:p>
            <a:endParaRPr lang="en-US" sz="1200" b="1" dirty="0">
              <a:solidFill>
                <a:schemeClr val="tx1"/>
              </a:solidFill>
              <a:effectLst>
                <a:outerShdw blurRad="38100" dist="38100" dir="2700000" algn="tl">
                  <a:srgbClr val="000000">
                    <a:alpha val="43137"/>
                  </a:srgbClr>
                </a:outerShdw>
              </a:effectLst>
            </a:endParaRPr>
          </a:p>
          <a:p>
            <a:pPr marL="171450" lvl="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Called (2 Peter 3:9; John 3:16; 1 Peter 2:9-25; Ephesians 4:1-3)</a:t>
            </a:r>
          </a:p>
          <a:p>
            <a:pPr marL="171450" lvl="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Chosen (Ephesians 1:3-5, 11-12; Romans 8:28-30)</a:t>
            </a:r>
          </a:p>
          <a:p>
            <a:pPr marL="171450" lvl="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Faithful (James 2:14-20; Hebrews 3:14-19)</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7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200" b="1" dirty="0">
                <a:solidFill>
                  <a:schemeClr val="tx1"/>
                </a:solidFill>
                <a:effectLst/>
                <a:latin typeface="+mn-lt"/>
                <a:ea typeface="Times New Roman" panose="02020603050405020304" pitchFamily="18" charset="0"/>
                <a:cs typeface="Times New Roman" panose="02020603050405020304" pitchFamily="18" charset="0"/>
              </a:rPr>
              <a:t>Conclusion:</a:t>
            </a: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effectLst/>
                <a:latin typeface="+mn-lt"/>
                <a:ea typeface="Times New Roman" panose="02020603050405020304" pitchFamily="18" charset="0"/>
                <a:cs typeface="Times New Roman" panose="02020603050405020304" pitchFamily="18" charset="0"/>
              </a:rPr>
              <a:t>In order to be a part of the Lord’s body and receive the numerous blessings that come with being called, chosen, and faithful, we must first take that first step and put on Christ in baptism. As we can see through the passages we’ve studied today God has reserved a special place for his people. However, it is up to us to answer that call, for if we do not we can never be a part of the chosen and faithful and our soul will be lost.</a:t>
            </a:r>
            <a:endParaRPr lang="en-US" sz="1200" dirty="0">
              <a:solidFill>
                <a:schemeClr val="tx1"/>
              </a:solidFill>
              <a:effectLst/>
              <a:latin typeface="+mn-lt"/>
              <a:ea typeface="Calibri" panose="020F0502020204030204" pitchFamily="34" charset="0"/>
              <a:cs typeface="Times New Roman" panose="02020603050405020304" pitchFamily="18" charset="0"/>
            </a:endParaRP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60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Title:  What Does it Mean to be A Christian</a:t>
            </a:r>
          </a:p>
          <a:p>
            <a:pPr lvl="0">
              <a:lnSpc>
                <a:spcPct val="100000"/>
              </a:lnSpc>
              <a:spcBef>
                <a:spcPts val="0"/>
              </a:spcBef>
            </a:pPr>
            <a:r>
              <a:rPr lang="en-US" sz="1200" b="1" dirty="0">
                <a:solidFill>
                  <a:srgbClr val="FFFF00"/>
                </a:solidFill>
                <a:effectLst/>
              </a:rPr>
              <a:t>Introduction</a:t>
            </a:r>
            <a:endParaRPr lang="en-US" sz="1200" dirty="0">
              <a:solidFill>
                <a:schemeClr val="bg1"/>
              </a:solidFill>
              <a:effectLst/>
            </a:endParaRPr>
          </a:p>
          <a:p>
            <a:pPr marL="171450" indent="-171450" algn="l">
              <a:spcBef>
                <a:spcPts val="0"/>
              </a:spcBef>
              <a:buFont typeface="Arial" panose="020B0604020202020204" pitchFamily="34" charset="0"/>
              <a:buChar char="•"/>
            </a:pPr>
            <a:r>
              <a:rPr lang="en-US" sz="1200" dirty="0">
                <a:solidFill>
                  <a:schemeClr val="bg1"/>
                </a:solidFill>
                <a:effectLst/>
              </a:rPr>
              <a:t>To be saved/converted, takes genuine intention</a:t>
            </a:r>
          </a:p>
          <a:p>
            <a:pPr marL="171450" indent="-171450" algn="l">
              <a:spcBef>
                <a:spcPts val="0"/>
              </a:spcBef>
              <a:buFont typeface="Arial" panose="020B0604020202020204" pitchFamily="34" charset="0"/>
              <a:buChar char="•"/>
            </a:pPr>
            <a:r>
              <a:rPr lang="en-US" sz="1200" dirty="0">
                <a:solidFill>
                  <a:schemeClr val="bg1"/>
                </a:solidFill>
                <a:effectLst/>
              </a:rPr>
              <a:t>We are saved by grace through faith (Ephesians 2:8)</a:t>
            </a:r>
          </a:p>
          <a:p>
            <a:pPr marL="628650" lvl="1" indent="-171450" algn="l">
              <a:spcBef>
                <a:spcPts val="0"/>
              </a:spcBef>
              <a:buFont typeface="Arial" panose="020B0604020202020204" pitchFamily="34" charset="0"/>
              <a:buChar char="•"/>
            </a:pPr>
            <a:r>
              <a:rPr lang="en-US" sz="1200" dirty="0">
                <a:solidFill>
                  <a:schemeClr val="bg1"/>
                </a:solidFill>
                <a:effectLst/>
              </a:rPr>
              <a:t>But, not by grace through faith ALONE</a:t>
            </a:r>
            <a:endParaRPr lang="en-US" sz="1200" b="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3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tx1"/>
                </a:solidFill>
                <a:effectLst/>
              </a:rPr>
              <a:t>Three Major Points with Scripture </a:t>
            </a:r>
          </a:p>
          <a:p>
            <a:pPr marL="171450" lvl="0" indent="-171450" algn="l">
              <a:spcBef>
                <a:spcPts val="0"/>
              </a:spcBef>
              <a:spcAft>
                <a:spcPts val="1200"/>
              </a:spcAft>
              <a:buFont typeface="Arial" panose="020B0604020202020204" pitchFamily="34" charset="0"/>
              <a:buChar char="•"/>
            </a:pPr>
            <a:r>
              <a:rPr lang="en-US" sz="1200" b="1" dirty="0">
                <a:solidFill>
                  <a:schemeClr val="tx1"/>
                </a:solidFill>
                <a:effectLst/>
              </a:rPr>
              <a:t>Becoming a Christian </a:t>
            </a:r>
            <a:r>
              <a:rPr lang="en-US" sz="1200" b="0" dirty="0">
                <a:solidFill>
                  <a:schemeClr val="tx1"/>
                </a:solidFill>
                <a:effectLst/>
              </a:rPr>
              <a:t>(Rom. 10:14-15; Mk. 16:16; Acts 17:30; Rom. 10:9; Acts 2:37-38; Rev. 2:10)</a:t>
            </a:r>
          </a:p>
          <a:p>
            <a:pPr marL="171450" lvl="0" indent="-171450" algn="l">
              <a:spcBef>
                <a:spcPts val="0"/>
              </a:spcBef>
              <a:spcAft>
                <a:spcPts val="1200"/>
              </a:spcAft>
              <a:buFont typeface="Arial" panose="020B0604020202020204" pitchFamily="34" charset="0"/>
              <a:buChar char="•"/>
            </a:pPr>
            <a:r>
              <a:rPr lang="en-US" sz="1200" b="1" dirty="0">
                <a:solidFill>
                  <a:schemeClr val="tx1"/>
                </a:solidFill>
                <a:effectLst/>
              </a:rPr>
              <a:t>Being a Christian in the Church </a:t>
            </a:r>
            <a:r>
              <a:rPr lang="en-US" sz="1200" b="0" dirty="0">
                <a:solidFill>
                  <a:schemeClr val="tx1"/>
                </a:solidFill>
                <a:effectLst/>
              </a:rPr>
              <a:t>(Heb. 10:24-27; 2 Tim. 2:15; Tit. 2:3-5)</a:t>
            </a:r>
          </a:p>
          <a:p>
            <a:pPr marL="171450" lvl="0" indent="-171450" algn="l">
              <a:buFont typeface="Arial" panose="020B0604020202020204" pitchFamily="34" charset="0"/>
              <a:buChar char="•"/>
            </a:pPr>
            <a:r>
              <a:rPr lang="en-US" sz="1200" b="1" dirty="0">
                <a:solidFill>
                  <a:schemeClr val="tx1"/>
                </a:solidFill>
                <a:effectLst/>
              </a:rPr>
              <a:t>Being a Christian in the World </a:t>
            </a:r>
            <a:r>
              <a:rPr lang="en-US" sz="1200" b="0" dirty="0">
                <a:solidFill>
                  <a:schemeClr val="tx1"/>
                </a:solidFill>
                <a:effectLst/>
              </a:rPr>
              <a:t>(Rom. 12:18-21; Matt. 28:18-20; Eph. 4:15)</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11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Conclusion</a:t>
            </a:r>
          </a:p>
          <a:p>
            <a:endParaRPr lang="en-US" sz="1200" b="1" dirty="0">
              <a:solidFill>
                <a:srgbClr val="FFFF00"/>
              </a:solidFill>
              <a:effectLst/>
            </a:endParaRPr>
          </a:p>
          <a:p>
            <a:pPr lvl="0" algn="l"/>
            <a:r>
              <a:rPr lang="en-US" sz="1200" dirty="0">
                <a:solidFill>
                  <a:schemeClr val="bg1"/>
                </a:solidFill>
                <a:effectLst/>
              </a:rPr>
              <a:t>What it means to be a Christian is someone who lives a life that is obedient to God’s word, and we ought to strive to live in a way that others see us as an example of how a Christian ought to conduct themselves.</a:t>
            </a:r>
            <a:endParaRPr lang="en-US" sz="1200" dirty="0">
              <a:solidFill>
                <a:srgbClr val="FFFF00"/>
              </a:solidFill>
              <a:effectLst/>
            </a:endParaRP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1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Choose topic: </a:t>
            </a:r>
          </a:p>
          <a:p>
            <a:r>
              <a:rPr lang="en-US" sz="1200" dirty="0">
                <a:solidFill>
                  <a:schemeClr val="tx1"/>
                </a:solidFill>
                <a:effectLst/>
              </a:rPr>
              <a:t>How to Apply God’s Truth in My Life</a:t>
            </a:r>
          </a:p>
          <a:p>
            <a:pPr lvl="1"/>
            <a:endParaRPr lang="en-US" sz="1200" dirty="0">
              <a:solidFill>
                <a:schemeClr val="tx1"/>
              </a:solidFill>
              <a:effectLst/>
            </a:endParaRPr>
          </a:p>
          <a:p>
            <a:pPr algn="l"/>
            <a:r>
              <a:rPr lang="en-US" sz="1200" b="1" dirty="0">
                <a:solidFill>
                  <a:schemeClr val="tx1"/>
                </a:solidFill>
                <a:effectLst/>
              </a:rPr>
              <a:t>Introduction:</a:t>
            </a:r>
          </a:p>
          <a:p>
            <a:pPr marL="171450" indent="-171450" algn="l">
              <a:buFont typeface="Arial" panose="020B0604020202020204" pitchFamily="34" charset="0"/>
              <a:buChar char="•"/>
            </a:pPr>
            <a:r>
              <a:rPr lang="en-US" sz="1200" b="1" dirty="0">
                <a:solidFill>
                  <a:schemeClr val="tx1"/>
                </a:solidFill>
                <a:effectLst/>
              </a:rPr>
              <a:t>Truth has a practical purpose in God’s plan (Hebrews 4:12)</a:t>
            </a:r>
          </a:p>
          <a:p>
            <a:pPr marL="171450" indent="-171450" algn="l">
              <a:buFont typeface="Arial" panose="020B0604020202020204" pitchFamily="34" charset="0"/>
              <a:buChar char="•"/>
            </a:pPr>
            <a:r>
              <a:rPr lang="en-US" sz="1200" b="1" dirty="0">
                <a:solidFill>
                  <a:schemeClr val="tx1"/>
                </a:solidFill>
                <a:effectLst/>
              </a:rPr>
              <a:t>How do I change what the scriptures say into the way that I live?</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24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tx1"/>
                </a:solidFill>
                <a:effectLst/>
              </a:rPr>
              <a:t>Four Major Points with Scripture </a:t>
            </a:r>
          </a:p>
          <a:p>
            <a:pPr algn="l"/>
            <a:endParaRPr lang="en-US" sz="1200" b="1" dirty="0">
              <a:solidFill>
                <a:schemeClr val="tx1"/>
              </a:solidFill>
              <a:effectLst/>
            </a:endParaRPr>
          </a:p>
          <a:p>
            <a:pPr marL="171450" lvl="0" indent="-171450" algn="l">
              <a:buFont typeface="Arial" panose="020B0604020202020204" pitchFamily="34" charset="0"/>
              <a:buChar char="•"/>
            </a:pPr>
            <a:r>
              <a:rPr lang="en-US" sz="1200" b="1" dirty="0">
                <a:solidFill>
                  <a:schemeClr val="tx1"/>
                </a:solidFill>
                <a:effectLst/>
              </a:rPr>
              <a:t>A good heart (Luke 8:15; Mathew 23:25-26)</a:t>
            </a:r>
          </a:p>
          <a:p>
            <a:pPr marL="171450" lvl="0" indent="-171450" algn="l">
              <a:buFont typeface="Arial" panose="020B0604020202020204" pitchFamily="34" charset="0"/>
              <a:buChar char="•"/>
            </a:pPr>
            <a:r>
              <a:rPr lang="en-US" sz="1200" b="1" dirty="0">
                <a:solidFill>
                  <a:schemeClr val="tx1"/>
                </a:solidFill>
                <a:effectLst/>
              </a:rPr>
              <a:t>A Responsive Faith (Hebrews 11:6; Colossians 3:12-15)</a:t>
            </a:r>
          </a:p>
          <a:p>
            <a:pPr marL="171450" lvl="0" indent="-171450" algn="l">
              <a:buFont typeface="Arial" panose="020B0604020202020204" pitchFamily="34" charset="0"/>
              <a:buChar char="•"/>
            </a:pPr>
            <a:r>
              <a:rPr lang="en-US" sz="1200" b="1" dirty="0">
                <a:solidFill>
                  <a:schemeClr val="tx1"/>
                </a:solidFill>
                <a:effectLst/>
              </a:rPr>
              <a:t>Complete Commitment (Matthew 6:19-24; Romans 12:10-13)</a:t>
            </a:r>
          </a:p>
          <a:p>
            <a:pPr marL="171450" lvl="0" indent="-171450" algn="l">
              <a:buFont typeface="Arial" panose="020B0604020202020204" pitchFamily="34" charset="0"/>
              <a:buChar char="•"/>
            </a:pPr>
            <a:r>
              <a:rPr lang="en-US" sz="1200" b="1" dirty="0">
                <a:solidFill>
                  <a:schemeClr val="tx1"/>
                </a:solidFill>
                <a:effectLst/>
              </a:rPr>
              <a:t>Self-Examination Using God’s Word (2 Corinthians 13:5; James 1:22-25)</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1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8/27/2022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8/27/2022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Assignment:  A Sermon Outline</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Stan  Cox: Sermon Outline </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6" y="1335024"/>
            <a:ext cx="11561710" cy="5306527"/>
          </a:xfrm>
        </p:spPr>
        <p:txBody>
          <a:bodyPr>
            <a:normAutofit/>
          </a:bodyPr>
          <a:lstStyle/>
          <a:p>
            <a:pPr algn="l"/>
            <a:r>
              <a:rPr lang="en-US" sz="4400" b="1" dirty="0">
                <a:solidFill>
                  <a:srgbClr val="FFFF00"/>
                </a:solidFill>
                <a:effectLst>
                  <a:outerShdw blurRad="38100" dist="38100" dir="2700000" algn="tl">
                    <a:srgbClr val="000000">
                      <a:alpha val="43137"/>
                    </a:srgbClr>
                  </a:outerShdw>
                </a:effectLst>
              </a:rPr>
              <a:t>Four Major Points with Scripture </a:t>
            </a:r>
          </a:p>
          <a:p>
            <a:pPr algn="l"/>
            <a:endParaRPr lang="en-US" sz="1000" b="1" dirty="0">
              <a:solidFill>
                <a:srgbClr val="FFFF00"/>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A good heart </a:t>
            </a:r>
            <a:r>
              <a:rPr lang="en-US" sz="4000" b="1" dirty="0">
                <a:solidFill>
                  <a:srgbClr val="FFFF00"/>
                </a:solidFill>
                <a:effectLst>
                  <a:outerShdw blurRad="38100" dist="38100" dir="2700000" algn="tl">
                    <a:srgbClr val="000000">
                      <a:alpha val="43137"/>
                    </a:srgbClr>
                  </a:outerShdw>
                </a:effectLst>
              </a:rPr>
              <a:t>(Luke 8:15; Mathew 23:25-26)</a:t>
            </a:r>
          </a:p>
          <a:p>
            <a:pPr marL="1028700" lvl="1"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A Responsive Faith </a:t>
            </a:r>
            <a:r>
              <a:rPr lang="en-US" sz="4000" b="1" dirty="0">
                <a:solidFill>
                  <a:srgbClr val="FFFF00"/>
                </a:solidFill>
                <a:effectLst>
                  <a:outerShdw blurRad="38100" dist="38100" dir="2700000" algn="tl">
                    <a:srgbClr val="000000">
                      <a:alpha val="43137"/>
                    </a:srgbClr>
                  </a:outerShdw>
                </a:effectLst>
              </a:rPr>
              <a:t>(Hebrews 11:6;            Colossians 3:12-15)</a:t>
            </a:r>
          </a:p>
          <a:p>
            <a:pPr marL="1028700" lvl="1"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Complete Commitment </a:t>
            </a:r>
            <a:r>
              <a:rPr lang="en-US" sz="4000" b="1" dirty="0">
                <a:solidFill>
                  <a:srgbClr val="FFFF00"/>
                </a:solidFill>
                <a:effectLst>
                  <a:outerShdw blurRad="38100" dist="38100" dir="2700000" algn="tl">
                    <a:srgbClr val="000000">
                      <a:alpha val="43137"/>
                    </a:srgbClr>
                  </a:outerShdw>
                </a:effectLst>
              </a:rPr>
              <a:t>(Matthew 6:19-24; Romans 12:10-13)</a:t>
            </a:r>
            <a:endParaRPr lang="en-US" sz="4000" b="1" dirty="0">
              <a:solidFill>
                <a:schemeClr val="bg1"/>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Self-Examination Using God’s Word                      </a:t>
            </a:r>
            <a:r>
              <a:rPr lang="en-US" sz="4000" b="1" dirty="0">
                <a:solidFill>
                  <a:srgbClr val="FFFF00"/>
                </a:solidFill>
                <a:effectLst>
                  <a:outerShdw blurRad="38100" dist="38100" dir="2700000" algn="tl">
                    <a:srgbClr val="000000">
                      <a:alpha val="43137"/>
                    </a:srgbClr>
                  </a:outerShdw>
                </a:effectLst>
              </a:rPr>
              <a:t>(2 Corinthians 13:5; James 1:22-25)</a:t>
            </a:r>
          </a:p>
        </p:txBody>
      </p:sp>
    </p:spTree>
    <p:extLst>
      <p:ext uri="{BB962C8B-B14F-4D97-AF65-F5344CB8AC3E}">
        <p14:creationId xmlns:p14="http://schemas.microsoft.com/office/powerpoint/2010/main" val="393190469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29184" y="54864"/>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Stan Cox: Sermon Outline</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005840"/>
            <a:ext cx="11119104" cy="5852160"/>
          </a:xfrm>
        </p:spPr>
        <p:txBody>
          <a:bodyPr>
            <a:normAutofit/>
          </a:bodyPr>
          <a:lstStyle/>
          <a:p>
            <a:r>
              <a:rPr lang="en-US" sz="4400" b="1" dirty="0">
                <a:solidFill>
                  <a:srgbClr val="FFFF00"/>
                </a:solidFill>
                <a:effectLst>
                  <a:outerShdw blurRad="38100" dist="38100" dir="2700000" algn="tl">
                    <a:srgbClr val="000000">
                      <a:alpha val="43137"/>
                    </a:srgbClr>
                  </a:outerShdw>
                </a:effectLst>
              </a:rPr>
              <a:t>Conclusion</a:t>
            </a:r>
          </a:p>
          <a:p>
            <a:pPr lvl="1"/>
            <a:r>
              <a:rPr lang="en-US" sz="4000" b="1" dirty="0">
                <a:solidFill>
                  <a:schemeClr val="bg1"/>
                </a:solidFill>
                <a:effectLst>
                  <a:outerShdw blurRad="38100" dist="38100" dir="2700000" algn="tl">
                    <a:srgbClr val="000000">
                      <a:alpha val="43137"/>
                    </a:srgbClr>
                  </a:outerShdw>
                </a:effectLst>
              </a:rPr>
              <a:t>Without Christ in us, we can do nothing!</a:t>
            </a:r>
          </a:p>
          <a:p>
            <a:pPr lvl="1" algn="l"/>
            <a:endParaRPr lang="en-US" dirty="0">
              <a:solidFill>
                <a:schemeClr val="bg1"/>
              </a:solidFill>
              <a:effectLst>
                <a:outerShdw blurRad="38100" dist="38100" dir="2700000" algn="tl">
                  <a:srgbClr val="000000">
                    <a:alpha val="43137"/>
                  </a:srgbClr>
                </a:outerShdw>
              </a:effectLst>
            </a:endParaRPr>
          </a:p>
          <a:p>
            <a:pPr lvl="1" indent="749300" algn="l"/>
            <a:r>
              <a:rPr lang="en-US" sz="4000" dirty="0">
                <a:solidFill>
                  <a:schemeClr val="bg1"/>
                </a:solidFill>
                <a:effectLst>
                  <a:outerShdw blurRad="38100" dist="38100" dir="2700000" algn="tl">
                    <a:srgbClr val="000000">
                      <a:alpha val="43137"/>
                    </a:srgbClr>
                  </a:outerShdw>
                </a:effectLst>
              </a:rPr>
              <a:t>“Abide in Me, and I in you. </a:t>
            </a:r>
            <a:r>
              <a:rPr lang="en-US" sz="4000" dirty="0">
                <a:solidFill>
                  <a:srgbClr val="FFFF00"/>
                </a:solidFill>
                <a:effectLst>
                  <a:outerShdw blurRad="38100" dist="38100" dir="2700000" algn="tl">
                    <a:srgbClr val="000000">
                      <a:alpha val="43137"/>
                    </a:srgbClr>
                  </a:outerShdw>
                </a:effectLst>
              </a:rPr>
              <a:t>As the branch cannot bear fruit of itself, unless it abides in the vine, neither can you, unless you abide in Me</a:t>
            </a:r>
            <a:r>
              <a:rPr lang="en-US" sz="4000" dirty="0">
                <a:solidFill>
                  <a:schemeClr val="bg1"/>
                </a:solidFill>
                <a:effectLst>
                  <a:outerShdw blurRad="38100" dist="38100" dir="2700000" algn="tl">
                    <a:srgbClr val="000000">
                      <a:alpha val="43137"/>
                    </a:srgbClr>
                  </a:outerShdw>
                </a:effectLst>
              </a:rPr>
              <a:t>.  I am the vine, you are the branches. He who abides in Me, and I in him, bears much fruit; for without Me you can do nothing.” (John 15:4-5) </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400837"/>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pPr algn="l"/>
            <a:r>
              <a:rPr lang="en-US" sz="6600" b="1" dirty="0">
                <a:solidFill>
                  <a:schemeClr val="bg1"/>
                </a:solidFill>
                <a:effectLst>
                  <a:outerShdw blurRad="38100" dist="38100" dir="2700000" algn="tl">
                    <a:srgbClr val="000000">
                      <a:alpha val="43137"/>
                    </a:srgbClr>
                  </a:outerShdw>
                </a:effectLst>
                <a:latin typeface="Fave Script Bold Pro" pitchFamily="2" charset="0"/>
              </a:rPr>
              <a:t>Assignment: Preparing a Sermon</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306527"/>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Decide what kind of sermon you desire to prepare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Decide on your specific topic or text</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Prepare an introduction</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Prepare an outline with 3 major points (or more)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If so desire, flesh out the outline with minor points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Remember application</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Prepare a conclusion</a:t>
            </a:r>
          </a:p>
        </p:txBody>
      </p:sp>
    </p:spTree>
    <p:extLst>
      <p:ext uri="{BB962C8B-B14F-4D97-AF65-F5344CB8AC3E}">
        <p14:creationId xmlns:p14="http://schemas.microsoft.com/office/powerpoint/2010/main" val="236404330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7315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Josh Cox:  Sermon (Topical? Or Textual?)</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6513" y="1024128"/>
            <a:ext cx="11618974" cy="5833872"/>
          </a:xfrm>
        </p:spPr>
        <p:txBody>
          <a:bodyPr>
            <a:normAutofit fontScale="92500" lnSpcReduction="20000"/>
          </a:bodyPr>
          <a:lstStyle/>
          <a:p>
            <a:r>
              <a:rPr lang="en-US" sz="4800" b="1" dirty="0">
                <a:solidFill>
                  <a:srgbClr val="FFFF00"/>
                </a:solidFill>
                <a:effectLst>
                  <a:outerShdw blurRad="38100" dist="38100" dir="2700000" algn="tl">
                    <a:srgbClr val="000000">
                      <a:alpha val="43137"/>
                    </a:srgbClr>
                  </a:outerShdw>
                </a:effectLst>
              </a:rPr>
              <a:t>Title:  Called, Chosen, Faithful</a:t>
            </a:r>
          </a:p>
          <a:p>
            <a:pPr lvl="1"/>
            <a:r>
              <a:rPr lang="en-US" sz="4400" dirty="0">
                <a:solidFill>
                  <a:schemeClr val="bg1"/>
                </a:solidFill>
                <a:effectLst>
                  <a:outerShdw blurRad="38100" dist="38100" dir="2700000" algn="tl">
                    <a:srgbClr val="000000">
                      <a:alpha val="43137"/>
                    </a:srgbClr>
                  </a:outerShdw>
                </a:effectLst>
              </a:rPr>
              <a:t>Introductory Text: Revelation 17:12-14</a:t>
            </a:r>
          </a:p>
          <a:p>
            <a:pPr lvl="1"/>
            <a:endParaRPr lang="en-US" sz="900" dirty="0">
              <a:solidFill>
                <a:schemeClr val="bg1"/>
              </a:solidFill>
              <a:effectLst>
                <a:outerShdw blurRad="38100" dist="38100" dir="2700000" algn="tl">
                  <a:srgbClr val="000000">
                    <a:alpha val="43137"/>
                  </a:srgbClr>
                </a:outerShdw>
              </a:effectLst>
            </a:endParaRPr>
          </a:p>
          <a:p>
            <a:pPr indent="292100" algn="l"/>
            <a:r>
              <a:rPr lang="en-US" sz="4700" dirty="0">
                <a:solidFill>
                  <a:schemeClr val="bg1"/>
                </a:solidFill>
              </a:rPr>
              <a:t>“The ten horns which you saw are ten kings who have received no kingdom as yet, but they receive authority for one hour as kings with the beast. </a:t>
            </a:r>
            <a:r>
              <a:rPr lang="en-US" sz="4700" baseline="30000" dirty="0">
                <a:solidFill>
                  <a:schemeClr val="bg1"/>
                </a:solidFill>
              </a:rPr>
              <a:t>13</a:t>
            </a:r>
            <a:r>
              <a:rPr lang="en-US" sz="4700" dirty="0">
                <a:solidFill>
                  <a:schemeClr val="bg1"/>
                </a:solidFill>
              </a:rPr>
              <a:t> These are of one mind, and they will give their power and authority to the beast. </a:t>
            </a:r>
            <a:r>
              <a:rPr lang="en-US" sz="4700" baseline="30000" dirty="0">
                <a:solidFill>
                  <a:schemeClr val="bg1"/>
                </a:solidFill>
              </a:rPr>
              <a:t>14</a:t>
            </a:r>
            <a:r>
              <a:rPr lang="en-US" sz="4700" dirty="0">
                <a:solidFill>
                  <a:schemeClr val="bg1"/>
                </a:solidFill>
              </a:rPr>
              <a:t> These will make war with the Lamb, and the Lamb will overcome them, for He is Lord of lords and King of kings; and those who are with Him are </a:t>
            </a:r>
            <a:r>
              <a:rPr lang="en-US" sz="4700" dirty="0">
                <a:solidFill>
                  <a:srgbClr val="FFFF00"/>
                </a:solidFill>
              </a:rPr>
              <a:t>called, chosen, and faithful</a:t>
            </a:r>
            <a:r>
              <a:rPr lang="en-US" sz="4700" dirty="0">
                <a:solidFill>
                  <a:schemeClr val="bg1"/>
                </a:solidFill>
              </a:rPr>
              <a:t>.” (Revelation 17:12-14)</a:t>
            </a:r>
          </a:p>
        </p:txBody>
      </p:sp>
    </p:spTree>
    <p:extLst>
      <p:ext uri="{BB962C8B-B14F-4D97-AF65-F5344CB8AC3E}">
        <p14:creationId xmlns:p14="http://schemas.microsoft.com/office/powerpoint/2010/main" val="420618637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Josh Cox: Sermon Outline </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6" y="1335024"/>
            <a:ext cx="11561710" cy="5306527"/>
          </a:xfrm>
        </p:spPr>
        <p:txBody>
          <a:bodyPr>
            <a:normAutofit/>
          </a:bodyPr>
          <a:lstStyle/>
          <a:p>
            <a:pPr algn="l"/>
            <a:r>
              <a:rPr lang="en-US" sz="4400" b="1" dirty="0">
                <a:solidFill>
                  <a:srgbClr val="FFFF00"/>
                </a:solidFill>
                <a:effectLst>
                  <a:outerShdw blurRad="38100" dist="38100" dir="2700000" algn="tl">
                    <a:srgbClr val="000000">
                      <a:alpha val="43137"/>
                    </a:srgbClr>
                  </a:outerShdw>
                </a:effectLst>
              </a:rPr>
              <a:t>Three Major Points with Scripture </a:t>
            </a:r>
          </a:p>
          <a:p>
            <a:pPr algn="l"/>
            <a:endParaRPr lang="en-US" sz="1000" b="1" dirty="0">
              <a:solidFill>
                <a:srgbClr val="FFFF00"/>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Called </a:t>
            </a:r>
            <a:r>
              <a:rPr lang="en-US" sz="4400" b="1" dirty="0">
                <a:solidFill>
                  <a:srgbClr val="FFFF00"/>
                </a:solidFill>
                <a:effectLst>
                  <a:outerShdw blurRad="38100" dist="38100" dir="2700000" algn="tl">
                    <a:srgbClr val="000000">
                      <a:alpha val="43137"/>
                    </a:srgbClr>
                  </a:outerShdw>
                </a:effectLst>
              </a:rPr>
              <a:t>(2 Peter 3:9; John 3:16;                           1 Peter 2:9-25; Ephesians 4:1-3)</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Chosen</a:t>
            </a:r>
            <a:r>
              <a:rPr lang="en-US" sz="4400" b="1" dirty="0">
                <a:solidFill>
                  <a:srgbClr val="FFFF00"/>
                </a:solidFill>
                <a:effectLst>
                  <a:outerShdw blurRad="38100" dist="38100" dir="2700000" algn="tl">
                    <a:srgbClr val="000000">
                      <a:alpha val="43137"/>
                    </a:srgbClr>
                  </a:outerShdw>
                </a:effectLst>
              </a:rPr>
              <a:t> (Ephesians 1:3-5, 11-12;             Romans 8:28-30)</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Faithful</a:t>
            </a:r>
            <a:r>
              <a:rPr lang="en-US" sz="4400" b="1" dirty="0">
                <a:solidFill>
                  <a:srgbClr val="FFFF00"/>
                </a:solidFill>
                <a:effectLst>
                  <a:outerShdw blurRad="38100" dist="38100" dir="2700000" algn="tl">
                    <a:srgbClr val="000000">
                      <a:alpha val="43137"/>
                    </a:srgbClr>
                  </a:outerShdw>
                </a:effectLst>
              </a:rPr>
              <a:t> (James 2:14-20; Hebrews 3:14-19)</a:t>
            </a:r>
          </a:p>
        </p:txBody>
      </p:sp>
    </p:spTree>
    <p:extLst>
      <p:ext uri="{BB962C8B-B14F-4D97-AF65-F5344CB8AC3E}">
        <p14:creationId xmlns:p14="http://schemas.microsoft.com/office/powerpoint/2010/main" val="1012842221"/>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29184" y="54864"/>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Josh Cox:  Sermon Outline</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005840"/>
            <a:ext cx="11119104" cy="5852160"/>
          </a:xfrm>
        </p:spPr>
        <p:txBody>
          <a:bodyPr>
            <a:normAutofit/>
          </a:bodyPr>
          <a:lstStyle/>
          <a:p>
            <a:r>
              <a:rPr lang="en-US" sz="4400" b="1" dirty="0">
                <a:solidFill>
                  <a:srgbClr val="FFFF00"/>
                </a:solidFill>
                <a:effectLst>
                  <a:outerShdw blurRad="38100" dist="38100" dir="2700000" algn="tl">
                    <a:srgbClr val="000000">
                      <a:alpha val="43137"/>
                    </a:srgbClr>
                  </a:outerShdw>
                </a:effectLst>
              </a:rPr>
              <a:t>Conclusion</a:t>
            </a:r>
          </a:p>
          <a:p>
            <a:pPr lvl="1" algn="l"/>
            <a:r>
              <a:rPr lang="en-US" sz="4000" dirty="0">
                <a:solidFill>
                  <a:schemeClr val="bg1"/>
                </a:solidFill>
                <a:effectLst>
                  <a:outerShdw blurRad="38100" dist="38100" dir="2700000" algn="tl">
                    <a:srgbClr val="000000">
                      <a:alpha val="43137"/>
                    </a:srgbClr>
                  </a:outerShdw>
                </a:effectLst>
              </a:rPr>
              <a:t>In order to be a part of the Lord’s body and receive the numerous blessings that come with being called, chosen, and faithful, we must first take that first step and put on Christ in baptism. As we can see through the passages we’ve studied today God has reserved a special place for his people. However, it is up to us to answer that call, for if we do not we can never be a part of the chosen and faithful and our soul will be lost.</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26451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7315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Ian Tilley:  Sermon (Topical? Or Textual?)</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6513" y="1024128"/>
            <a:ext cx="11618974" cy="5358384"/>
          </a:xfrm>
        </p:spPr>
        <p:txBody>
          <a:bodyPr>
            <a:normAutofit/>
          </a:bodyPr>
          <a:lstStyle/>
          <a:p>
            <a:r>
              <a:rPr lang="en-US" sz="4800" b="1" dirty="0">
                <a:solidFill>
                  <a:srgbClr val="FFFF00"/>
                </a:solidFill>
                <a:effectLst>
                  <a:outerShdw blurRad="38100" dist="38100" dir="2700000" algn="tl">
                    <a:srgbClr val="000000">
                      <a:alpha val="43137"/>
                    </a:srgbClr>
                  </a:outerShdw>
                </a:effectLst>
              </a:rPr>
              <a:t>Title:  What Does it Mean to be A Christian</a:t>
            </a:r>
          </a:p>
          <a:p>
            <a:endParaRPr lang="en-US" sz="1100" b="1" dirty="0">
              <a:solidFill>
                <a:srgbClr val="FFFF00"/>
              </a:solidFill>
              <a:effectLst>
                <a:outerShdw blurRad="38100" dist="38100" dir="2700000" algn="tl">
                  <a:srgbClr val="000000">
                    <a:alpha val="43137"/>
                  </a:srgbClr>
                </a:outerShdw>
              </a:effectLst>
            </a:endParaRPr>
          </a:p>
          <a:p>
            <a:pPr lvl="1">
              <a:lnSpc>
                <a:spcPct val="100000"/>
              </a:lnSpc>
              <a:spcBef>
                <a:spcPts val="0"/>
              </a:spcBef>
            </a:pPr>
            <a:r>
              <a:rPr lang="en-US" sz="4800" b="1" dirty="0">
                <a:solidFill>
                  <a:srgbClr val="FFFF00"/>
                </a:solidFill>
                <a:effectLst>
                  <a:outerShdw blurRad="38100" dist="38100" dir="2700000" algn="tl">
                    <a:srgbClr val="000000">
                      <a:alpha val="43137"/>
                    </a:srgbClr>
                  </a:outerShdw>
                </a:effectLst>
              </a:rPr>
              <a:t>Introduction</a:t>
            </a:r>
          </a:p>
          <a:p>
            <a:pPr lvl="1"/>
            <a:endParaRPr lang="en-US" sz="900" dirty="0">
              <a:solidFill>
                <a:schemeClr val="bg1"/>
              </a:solidFill>
              <a:effectLst>
                <a:outerShdw blurRad="38100" dist="38100" dir="2700000" algn="tl">
                  <a:srgbClr val="000000">
                    <a:alpha val="43137"/>
                  </a:srgbClr>
                </a:outerShdw>
              </a:effectLst>
            </a:endParaRPr>
          </a:p>
          <a:p>
            <a:pPr marL="571500" indent="-571500" algn="l">
              <a:spcBef>
                <a:spcPts val="0"/>
              </a:spcBef>
              <a:buFont typeface="Arial" panose="020B0604020202020204" pitchFamily="34" charset="0"/>
              <a:buChar char="•"/>
            </a:pPr>
            <a:r>
              <a:rPr lang="en-US" sz="4800" dirty="0">
                <a:solidFill>
                  <a:schemeClr val="bg1"/>
                </a:solidFill>
              </a:rPr>
              <a:t>To be saved/converted, takes genuine intention</a:t>
            </a:r>
          </a:p>
          <a:p>
            <a:pPr marL="571500" indent="-571500" algn="l">
              <a:spcBef>
                <a:spcPts val="0"/>
              </a:spcBef>
              <a:buFont typeface="Arial" panose="020B0604020202020204" pitchFamily="34" charset="0"/>
              <a:buChar char="•"/>
            </a:pPr>
            <a:r>
              <a:rPr lang="en-US" sz="4800" dirty="0">
                <a:solidFill>
                  <a:schemeClr val="bg1"/>
                </a:solidFill>
              </a:rPr>
              <a:t>We are saved by grace through faith            (Ephesians 2:8)</a:t>
            </a:r>
          </a:p>
          <a:p>
            <a:pPr marL="1481138" lvl="1" indent="-571500" algn="l">
              <a:spcBef>
                <a:spcPts val="0"/>
              </a:spcBef>
              <a:buFont typeface="Arial" panose="020B0604020202020204" pitchFamily="34" charset="0"/>
              <a:buChar char="•"/>
            </a:pPr>
            <a:r>
              <a:rPr lang="en-US" sz="4400" dirty="0">
                <a:solidFill>
                  <a:schemeClr val="bg1"/>
                </a:solidFill>
              </a:rPr>
              <a:t>But, not by grace through faith ALONE</a:t>
            </a:r>
          </a:p>
        </p:txBody>
      </p:sp>
    </p:spTree>
    <p:extLst>
      <p:ext uri="{BB962C8B-B14F-4D97-AF65-F5344CB8AC3E}">
        <p14:creationId xmlns:p14="http://schemas.microsoft.com/office/powerpoint/2010/main" val="353701546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Ian Tilley: Sermon Outline </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6" y="1335024"/>
            <a:ext cx="11561710" cy="5306527"/>
          </a:xfrm>
        </p:spPr>
        <p:txBody>
          <a:bodyPr>
            <a:normAutofit/>
          </a:bodyPr>
          <a:lstStyle/>
          <a:p>
            <a:pPr algn="l"/>
            <a:r>
              <a:rPr lang="en-US" sz="4400" b="1" dirty="0">
                <a:solidFill>
                  <a:srgbClr val="FFFF00"/>
                </a:solidFill>
                <a:effectLst>
                  <a:outerShdw blurRad="38100" dist="38100" dir="2700000" algn="tl">
                    <a:srgbClr val="000000">
                      <a:alpha val="43137"/>
                    </a:srgbClr>
                  </a:outerShdw>
                </a:effectLst>
              </a:rPr>
              <a:t>Three Major Points with Scripture </a:t>
            </a:r>
          </a:p>
          <a:p>
            <a:pPr algn="l"/>
            <a:endParaRPr lang="en-US" sz="900" b="1" dirty="0">
              <a:solidFill>
                <a:srgbClr val="FFFF00"/>
              </a:solidFill>
              <a:effectLst>
                <a:outerShdw blurRad="38100" dist="38100" dir="2700000" algn="tl">
                  <a:srgbClr val="000000">
                    <a:alpha val="43137"/>
                  </a:srgbClr>
                </a:outerShdw>
              </a:effectLst>
            </a:endParaRPr>
          </a:p>
          <a:p>
            <a:pPr marL="1028700" lvl="1" indent="-571500" algn="l">
              <a:spcBef>
                <a:spcPts val="0"/>
              </a:spcBef>
              <a:spcAft>
                <a:spcPts val="1200"/>
              </a:spcAft>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Becoming a Christian </a:t>
            </a:r>
            <a:r>
              <a:rPr lang="en-US" sz="4000" b="1" dirty="0">
                <a:solidFill>
                  <a:srgbClr val="FFFF00"/>
                </a:solidFill>
                <a:effectLst>
                  <a:outerShdw blurRad="38100" dist="38100" dir="2700000" algn="tl">
                    <a:srgbClr val="000000">
                      <a:alpha val="43137"/>
                    </a:srgbClr>
                  </a:outerShdw>
                </a:effectLst>
              </a:rPr>
              <a:t>(Rom. 10:14-15; Mk. 16:16; Acts 17:30; Rom. 10:9; Acts 2:37-38; Rev. 2:10)</a:t>
            </a:r>
          </a:p>
          <a:p>
            <a:pPr marL="1028700" lvl="1" indent="-571500" algn="l">
              <a:spcBef>
                <a:spcPts val="0"/>
              </a:spcBef>
              <a:spcAft>
                <a:spcPts val="1200"/>
              </a:spcAft>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Being a Christian in the Church </a:t>
            </a:r>
            <a:r>
              <a:rPr lang="en-US" sz="4000" b="1" dirty="0">
                <a:solidFill>
                  <a:srgbClr val="FFFF00"/>
                </a:solidFill>
                <a:effectLst>
                  <a:outerShdw blurRad="38100" dist="38100" dir="2700000" algn="tl">
                    <a:srgbClr val="000000">
                      <a:alpha val="43137"/>
                    </a:srgbClr>
                  </a:outerShdw>
                </a:effectLst>
              </a:rPr>
              <a:t>(Heb. 10:24-27; 2 Tim. 2:15; Tit. 2:3-5)</a:t>
            </a:r>
          </a:p>
          <a:p>
            <a:pPr marL="1028700" lvl="1"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Being a Christian in the World </a:t>
            </a:r>
            <a:r>
              <a:rPr lang="en-US" sz="4000" b="1" dirty="0">
                <a:solidFill>
                  <a:srgbClr val="FFFF00"/>
                </a:solidFill>
                <a:effectLst>
                  <a:outerShdw blurRad="38100" dist="38100" dir="2700000" algn="tl">
                    <a:srgbClr val="000000">
                      <a:alpha val="43137"/>
                    </a:srgbClr>
                  </a:outerShdw>
                </a:effectLst>
              </a:rPr>
              <a:t>(Rom. 12:18-21; Matt. 28:18-20; Eph. 4:15)</a:t>
            </a:r>
          </a:p>
        </p:txBody>
      </p:sp>
    </p:spTree>
    <p:extLst>
      <p:ext uri="{BB962C8B-B14F-4D97-AF65-F5344CB8AC3E}">
        <p14:creationId xmlns:p14="http://schemas.microsoft.com/office/powerpoint/2010/main" val="4132577167"/>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29184" y="54864"/>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Ian Tilley: Sermon Outline</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005840"/>
            <a:ext cx="11119104" cy="5852160"/>
          </a:xfrm>
        </p:spPr>
        <p:txBody>
          <a:bodyPr>
            <a:normAutofit/>
          </a:bodyPr>
          <a:lstStyle/>
          <a:p>
            <a:r>
              <a:rPr lang="en-US" sz="5400" b="1" dirty="0">
                <a:solidFill>
                  <a:srgbClr val="FFFF00"/>
                </a:solidFill>
                <a:effectLst>
                  <a:outerShdw blurRad="38100" dist="38100" dir="2700000" algn="tl">
                    <a:srgbClr val="000000">
                      <a:alpha val="43137"/>
                    </a:srgbClr>
                  </a:outerShdw>
                </a:effectLst>
              </a:rPr>
              <a:t>Conclusion</a:t>
            </a:r>
          </a:p>
          <a:p>
            <a:endParaRPr lang="en-US" sz="800" b="1" dirty="0">
              <a:solidFill>
                <a:srgbClr val="FFFF00"/>
              </a:solidFill>
              <a:effectLst>
                <a:outerShdw blurRad="38100" dist="38100" dir="2700000" algn="tl">
                  <a:srgbClr val="000000">
                    <a:alpha val="43137"/>
                  </a:srgbClr>
                </a:outerShdw>
              </a:effectLst>
            </a:endParaRPr>
          </a:p>
          <a:p>
            <a:pPr lvl="1" algn="l"/>
            <a:r>
              <a:rPr lang="en-US" sz="4800" dirty="0">
                <a:solidFill>
                  <a:schemeClr val="bg1"/>
                </a:solidFill>
                <a:effectLst>
                  <a:outerShdw blurRad="38100" dist="38100" dir="2700000" algn="tl">
                    <a:srgbClr val="000000">
                      <a:alpha val="43137"/>
                    </a:srgbClr>
                  </a:outerShdw>
                </a:effectLst>
              </a:rPr>
              <a:t>What it means to be a Christian is someone who lives a life that is obedient to God’s word, and we ought to strive to live in a way that others see us as an example of how a Christian ought to conduct themselves.</a:t>
            </a:r>
            <a:endParaRPr lang="en-US"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770564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Stan Cox: Sermon (Topical)</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207008"/>
            <a:ext cx="11119104" cy="5650992"/>
          </a:xfrm>
        </p:spPr>
        <p:txBody>
          <a:bodyPr>
            <a:normAutofit/>
          </a:bodyPr>
          <a:lstStyle/>
          <a:p>
            <a:r>
              <a:rPr lang="en-US" sz="4800" b="1" dirty="0">
                <a:solidFill>
                  <a:srgbClr val="FFFF00"/>
                </a:solidFill>
                <a:effectLst>
                  <a:outerShdw blurRad="38100" dist="38100" dir="2700000" algn="tl">
                    <a:srgbClr val="000000">
                      <a:alpha val="43137"/>
                    </a:srgbClr>
                  </a:outerShdw>
                </a:effectLst>
              </a:rPr>
              <a:t>Choose topic: </a:t>
            </a:r>
          </a:p>
          <a:p>
            <a:r>
              <a:rPr lang="en-US" sz="4400" dirty="0">
                <a:solidFill>
                  <a:schemeClr val="bg1"/>
                </a:solidFill>
                <a:effectLst>
                  <a:outerShdw blurRad="38100" dist="38100" dir="2700000" algn="tl">
                    <a:srgbClr val="000000">
                      <a:alpha val="43137"/>
                    </a:srgbClr>
                  </a:outerShdw>
                </a:effectLst>
              </a:rPr>
              <a:t>How to Apply God’s Truth in My Life</a:t>
            </a:r>
          </a:p>
          <a:p>
            <a:pPr lvl="1"/>
            <a:endParaRPr lang="en-US" sz="400" dirty="0">
              <a:solidFill>
                <a:schemeClr val="bg1"/>
              </a:solidFill>
              <a:effectLst>
                <a:outerShdw blurRad="38100" dist="38100" dir="2700000" algn="tl">
                  <a:srgbClr val="000000">
                    <a:alpha val="43137"/>
                  </a:srgbClr>
                </a:outerShdw>
              </a:effectLst>
            </a:endParaRPr>
          </a:p>
          <a:p>
            <a:pPr algn="l"/>
            <a:r>
              <a:rPr lang="en-US" sz="4800" b="1" dirty="0">
                <a:solidFill>
                  <a:srgbClr val="FFFF00"/>
                </a:solidFill>
                <a:effectLst>
                  <a:outerShdw blurRad="38100" dist="38100" dir="2700000" algn="tl">
                    <a:srgbClr val="000000">
                      <a:alpha val="43137"/>
                    </a:srgbClr>
                  </a:outerShdw>
                </a:effectLst>
              </a:rPr>
              <a:t>Introduction:</a:t>
            </a:r>
          </a:p>
          <a:p>
            <a:pPr marL="685800" indent="-685800" algn="l">
              <a:buFont typeface="Arial" panose="020B0604020202020204" pitchFamily="34" charset="0"/>
              <a:buChar char="•"/>
            </a:pPr>
            <a:r>
              <a:rPr lang="en-US" sz="4400" b="1" dirty="0">
                <a:solidFill>
                  <a:schemeClr val="bg1"/>
                </a:solidFill>
              </a:rPr>
              <a:t>Truth has a practical purpose in God’s plan </a:t>
            </a:r>
            <a:r>
              <a:rPr lang="en-US" sz="4400" b="1" dirty="0">
                <a:solidFill>
                  <a:srgbClr val="FFFF00"/>
                </a:solidFill>
                <a:effectLst>
                  <a:outerShdw blurRad="38100" dist="38100" dir="2700000" algn="tl">
                    <a:srgbClr val="000000">
                      <a:alpha val="43137"/>
                    </a:srgbClr>
                  </a:outerShdw>
                </a:effectLst>
              </a:rPr>
              <a:t>(Hebrews 4:12)</a:t>
            </a:r>
          </a:p>
          <a:p>
            <a:pPr marL="685800" indent="-685800" algn="l">
              <a:buFont typeface="Arial" panose="020B0604020202020204" pitchFamily="34" charset="0"/>
              <a:buChar char="•"/>
            </a:pPr>
            <a:r>
              <a:rPr lang="en-US" sz="4400" b="1" dirty="0">
                <a:solidFill>
                  <a:schemeClr val="bg1"/>
                </a:solidFill>
              </a:rPr>
              <a:t>How do I change what the scriptures say into the way that I live?</a:t>
            </a:r>
          </a:p>
        </p:txBody>
      </p:sp>
    </p:spTree>
    <p:extLst>
      <p:ext uri="{BB962C8B-B14F-4D97-AF65-F5344CB8AC3E}">
        <p14:creationId xmlns:p14="http://schemas.microsoft.com/office/powerpoint/2010/main" val="237206077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3052</TotalTime>
  <Words>1458</Words>
  <Application>Microsoft Office PowerPoint</Application>
  <PresentationFormat>Widescreen</PresentationFormat>
  <Paragraphs>118</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Fave Script Bold Pro</vt:lpstr>
      <vt:lpstr>Arial</vt:lpstr>
      <vt:lpstr>Calibri</vt:lpstr>
      <vt:lpstr>Calibri Light</vt:lpstr>
      <vt:lpstr>Office Theme</vt:lpstr>
      <vt:lpstr>Learning How to Study the Bible</vt:lpstr>
      <vt:lpstr>Assignment: Preparing a Sermon</vt:lpstr>
      <vt:lpstr>Josh Cox:  Sermon (Topical? Or Textual?)</vt:lpstr>
      <vt:lpstr>Josh Cox: Sermon Outline </vt:lpstr>
      <vt:lpstr>Josh Cox:  Sermon Outline</vt:lpstr>
      <vt:lpstr>Ian Tilley:  Sermon (Topical? Or Textual?)</vt:lpstr>
      <vt:lpstr>Ian Tilley: Sermon Outline </vt:lpstr>
      <vt:lpstr>Ian Tilley: Sermon Outline</vt:lpstr>
      <vt:lpstr>Stan Cox: Sermon (Topical)</vt:lpstr>
      <vt:lpstr>Stan  Cox: Sermon Outline </vt:lpstr>
      <vt:lpstr>Stan Cox: Sermon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12</cp:revision>
  <dcterms:created xsi:type="dcterms:W3CDTF">2022-06-03T22:42:35Z</dcterms:created>
  <dcterms:modified xsi:type="dcterms:W3CDTF">2022-08-28T01:27:42Z</dcterms:modified>
</cp:coreProperties>
</file>